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8" r:id="rId3"/>
    <p:sldId id="259" r:id="rId4"/>
    <p:sldId id="269" r:id="rId5"/>
    <p:sldId id="264" r:id="rId6"/>
    <p:sldId id="270" r:id="rId7"/>
    <p:sldId id="271" r:id="rId8"/>
    <p:sldId id="272" r:id="rId9"/>
    <p:sldId id="273" r:id="rId10"/>
    <p:sldId id="27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336" autoAdjust="0"/>
  </p:normalViewPr>
  <p:slideViewPr>
    <p:cSldViewPr snapToGrid="0">
      <p:cViewPr varScale="1">
        <p:scale>
          <a:sx n="71" d="100"/>
          <a:sy n="71" d="100"/>
        </p:scale>
        <p:origin x="480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78479A3-35CB-4821-9336-D7EE3BFAFD4B}" type="datetimeFigureOut">
              <a:rPr lang="pt-BR" smtClean="0"/>
              <a:t>03/05/2020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3D03094-44B1-4B31-BFC8-159A051BC38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4458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79A3-35CB-4821-9336-D7EE3BFAFD4B}" type="datetimeFigureOut">
              <a:rPr lang="pt-BR" smtClean="0"/>
              <a:t>03/05/2020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3094-44B1-4B31-BFC8-159A051BC38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8436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78479A3-35CB-4821-9336-D7EE3BFAFD4B}" type="datetimeFigureOut">
              <a:rPr lang="pt-BR" smtClean="0"/>
              <a:t>03/05/2020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3D03094-44B1-4B31-BFC8-159A051BC38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5846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78479A3-35CB-4821-9336-D7EE3BFAFD4B}" type="datetimeFigureOut">
              <a:rPr lang="pt-BR" smtClean="0"/>
              <a:t>03/05/2020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3D03094-44B1-4B31-BFC8-159A051BC388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6907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78479A3-35CB-4821-9336-D7EE3BFAFD4B}" type="datetimeFigureOut">
              <a:rPr lang="pt-BR" smtClean="0"/>
              <a:t>03/05/2020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3D03094-44B1-4B31-BFC8-159A051BC38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9757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79A3-35CB-4821-9336-D7EE3BFAFD4B}" type="datetimeFigureOut">
              <a:rPr lang="pt-BR" smtClean="0"/>
              <a:t>03/05/2020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3094-44B1-4B31-BFC8-159A051BC38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817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79A3-35CB-4821-9336-D7EE3BFAFD4B}" type="datetimeFigureOut">
              <a:rPr lang="pt-BR" smtClean="0"/>
              <a:t>03/05/2020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3094-44B1-4B31-BFC8-159A051BC38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1603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79A3-35CB-4821-9336-D7EE3BFAFD4B}" type="datetimeFigureOut">
              <a:rPr lang="pt-BR" smtClean="0"/>
              <a:t>03/05/2020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3094-44B1-4B31-BFC8-159A051BC38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5455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78479A3-35CB-4821-9336-D7EE3BFAFD4B}" type="datetimeFigureOut">
              <a:rPr lang="pt-BR" smtClean="0"/>
              <a:t>03/05/2020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3D03094-44B1-4B31-BFC8-159A051BC38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707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79A3-35CB-4821-9336-D7EE3BFAFD4B}" type="datetimeFigureOut">
              <a:rPr lang="pt-BR" smtClean="0"/>
              <a:t>03/05/2020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3094-44B1-4B31-BFC8-159A051BC38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4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78479A3-35CB-4821-9336-D7EE3BFAFD4B}" type="datetimeFigureOut">
              <a:rPr lang="pt-BR" smtClean="0"/>
              <a:t>03/05/2020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3D03094-44B1-4B31-BFC8-159A051BC38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0628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79A3-35CB-4821-9336-D7EE3BFAFD4B}" type="datetimeFigureOut">
              <a:rPr lang="pt-BR" smtClean="0"/>
              <a:t>03/05/2020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3094-44B1-4B31-BFC8-159A051BC38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3121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79A3-35CB-4821-9336-D7EE3BFAFD4B}" type="datetimeFigureOut">
              <a:rPr lang="pt-BR" smtClean="0"/>
              <a:t>03/05/2020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3094-44B1-4B31-BFC8-159A051BC38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8795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79A3-35CB-4821-9336-D7EE3BFAFD4B}" type="datetimeFigureOut">
              <a:rPr lang="pt-BR" smtClean="0"/>
              <a:t>03/05/2020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3094-44B1-4B31-BFC8-159A051BC38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394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79A3-35CB-4821-9336-D7EE3BFAFD4B}" type="datetimeFigureOut">
              <a:rPr lang="pt-BR" smtClean="0"/>
              <a:t>03/05/2020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3094-44B1-4B31-BFC8-159A051BC38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9743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79A3-35CB-4821-9336-D7EE3BFAFD4B}" type="datetimeFigureOut">
              <a:rPr lang="pt-BR" smtClean="0"/>
              <a:t>03/05/2020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3094-44B1-4B31-BFC8-159A051BC38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7549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79A3-35CB-4821-9336-D7EE3BFAFD4B}" type="datetimeFigureOut">
              <a:rPr lang="pt-BR" smtClean="0"/>
              <a:t>03/05/2020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3094-44B1-4B31-BFC8-159A051BC38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085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479A3-35CB-4821-9336-D7EE3BFAFD4B}" type="datetimeFigureOut">
              <a:rPr lang="pt-BR" smtClean="0"/>
              <a:t>03/05/2020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03094-44B1-4B31-BFC8-159A051BC38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713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F6EFEDA5-CA46-4D9E-8D3E-3CF687E8269D}"/>
              </a:ext>
            </a:extLst>
          </p:cNvPr>
          <p:cNvSpPr txBox="1"/>
          <p:nvPr/>
        </p:nvSpPr>
        <p:spPr>
          <a:xfrm>
            <a:off x="1498139" y="1340758"/>
            <a:ext cx="909992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UNIVERSIDADE FEDERAL DO AMAZONAS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FACULDADE DE EDUCAÇÃO FÍSICA E FISIOTERAPIA</a:t>
            </a:r>
          </a:p>
          <a:p>
            <a:pPr algn="ctr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AFF103D-96F4-44B8-ADE2-52C684B696CF}"/>
              </a:ext>
            </a:extLst>
          </p:cNvPr>
          <p:cNvSpPr txBox="1"/>
          <p:nvPr/>
        </p:nvSpPr>
        <p:spPr>
          <a:xfrm>
            <a:off x="450573" y="4272677"/>
            <a:ext cx="47972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NELZO RONALDO DE PAULA CABRAL MARQUES JUNIOR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Matrícula N° 21550053 - Bacharelado em Educação Física – Promoção Saúde e Lazer</a:t>
            </a:r>
          </a:p>
          <a:p>
            <a:pPr fontAlgn="base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SOPHIA LIVAS DE MORAES ALMEIDA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Matrícula N.º 21353457 – Bacharelado em Educação Física – Treinamento Esportivo</a:t>
            </a:r>
          </a:p>
          <a:p>
            <a:pPr fontAlgn="base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DR. THOMAZ DÉCIO ABDALLA SIQUEIRA</a:t>
            </a:r>
          </a:p>
          <a:p>
            <a:pPr fontAlgn="base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Presidente da CPA ̸ UFAM.</a:t>
            </a:r>
          </a:p>
          <a:p>
            <a:pPr fontAlgn="base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34E97E5D-9543-46AC-90A5-F61978208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3" y="1423669"/>
            <a:ext cx="1008831" cy="1237433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F289E878-B017-4BA0-ADC6-513513C8AB93}"/>
              </a:ext>
            </a:extLst>
          </p:cNvPr>
          <p:cNvSpPr txBox="1"/>
          <p:nvPr/>
        </p:nvSpPr>
        <p:spPr>
          <a:xfrm>
            <a:off x="858750" y="2882321"/>
            <a:ext cx="10762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EIXO III - POLÍTICAS ACADÊMICAS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DIMESÃO II – ENSINO, PESQUISA E EXTENSÃO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643" y="1363619"/>
            <a:ext cx="1297483" cy="129748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75AF5B1-708F-4AB9-A015-289E3C6127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42318"/>
            <a:ext cx="4271554" cy="250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Considerações finais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Partindo do pressuposto que o ensino-aprendizagem é um processo de construção e reconstrução do conhecimento, e que essa ação interfere diretamente na formação do sujeito, a avaliação da aprendizagem  necessita estar articulada aos objetivos educacionais, pois é por meio de instrumentos avaliativos que professores e estudantes podem coletar dados sobre o alcance desses objetivos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7080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20C945-3B57-45AF-B772-93321D2EC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548" y="372488"/>
            <a:ext cx="4650378" cy="1293028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POLÍTICAS ACADÊMICAS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EC260C-42D6-4813-986C-DF4177539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600" y="2194560"/>
            <a:ext cx="5816600" cy="402412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Entendem-se como políticas acadêmicas aquelas estabelecidas para o ensino médio, o ensino de graduação e de pós-graduação, a pesquisa e a extensão. A essas políticas, foram acrescentadas as diretrizes para inovação e cultura.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As políticas acadêmicas abrangem, ainda, as políticas de comunicação com a sociedade, de atendimento ao estudante, bem como as políticas para internacionalização e mobilidade.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" y="2348729"/>
            <a:ext cx="5368835" cy="386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79B64A-5162-4B0C-94DC-D26A041F9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6629" y="2168435"/>
            <a:ext cx="6832600" cy="4024125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Ø"/>
            </a:pPr>
            <a:r>
              <a:rPr lang="pt-BR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universidade constitui uma das instâncias sociais que contribui para os processos de formação e escolarização, sendo um dos espaços de produção de conhecimento para transformação da sociedade. Pelo fato de ser agente responsável pela produção de conhecimento promovedor de transformação social, ela é regida pela inerência entre ensino, pesquisa e extensão.</a:t>
            </a:r>
          </a:p>
          <a:p>
            <a:pPr lvl="8" algn="just"/>
            <a:endParaRPr lang="pt-BR" sz="26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4480"/>
            <a:ext cx="4820193" cy="500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96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2307941-1A9F-4523-89CD-2183938D4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6845" y="1841863"/>
            <a:ext cx="6032863" cy="329260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A universidade está comprometida nos processos de formação que integram ensino, pesquisa e extensão, com os direitos humanos fundamentais da sociedade universitária, a saber: direito à vida, à liberdade, ao respeito, à convivência acadêmica, à solidariedade ética e à educação.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" y="1593669"/>
            <a:ext cx="5368834" cy="501613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735977" y="6544491"/>
            <a:ext cx="1375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Fonte: Avalies,2017</a:t>
            </a:r>
          </a:p>
        </p:txBody>
      </p:sp>
    </p:spTree>
    <p:extLst>
      <p:ext uri="{BB962C8B-B14F-4D97-AF65-F5344CB8AC3E}">
        <p14:creationId xmlns:p14="http://schemas.microsoft.com/office/powerpoint/2010/main" val="3913439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CF655A-107D-446A-8295-8238E6098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092" y="1985554"/>
            <a:ext cx="10306593" cy="4663440"/>
          </a:xfrm>
        </p:spPr>
        <p:txBody>
          <a:bodyPr>
            <a:normAutofit/>
          </a:bodyPr>
          <a:lstStyle/>
          <a:p>
            <a:pPr algn="just"/>
            <a:endParaRPr lang="pt-BR" sz="32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Os princípios institucionais para o ensino, em seus diferentes níveis e modalidades, pautam-se pela intencionalidade pedagógica da comunidade acadêmica da UFAM, visando ao desenvolvimento humano integral, ancorado por valores éticos, sociais, culturais e políticos, assim delimitados.</a:t>
            </a:r>
          </a:p>
        </p:txBody>
      </p:sp>
    </p:spTree>
    <p:extLst>
      <p:ext uri="{BB962C8B-B14F-4D97-AF65-F5344CB8AC3E}">
        <p14:creationId xmlns:p14="http://schemas.microsoft.com/office/powerpoint/2010/main" val="4028970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CF655A-107D-446A-8295-8238E6098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0070" y="522514"/>
            <a:ext cx="2207623" cy="8490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GRÁFICOS</a:t>
            </a:r>
            <a:endParaRPr lang="pt-BR" sz="32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17" y="1371600"/>
            <a:ext cx="8908869" cy="527739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691635" y="6402773"/>
            <a:ext cx="15173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Avalies,2017</a:t>
            </a:r>
          </a:p>
        </p:txBody>
      </p:sp>
    </p:spTree>
    <p:extLst>
      <p:ext uri="{BB962C8B-B14F-4D97-AF65-F5344CB8AC3E}">
        <p14:creationId xmlns:p14="http://schemas.microsoft.com/office/powerpoint/2010/main" val="4267234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CF655A-107D-446A-8295-8238E6098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805" y="412988"/>
            <a:ext cx="2207623" cy="6531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GRÁFICOS</a:t>
            </a:r>
            <a:endParaRPr lang="pt-BR" sz="32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9" y="1184685"/>
            <a:ext cx="9222376" cy="537287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 flipH="1">
            <a:off x="10016196" y="6316394"/>
            <a:ext cx="1406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Avalies,2017</a:t>
            </a:r>
          </a:p>
        </p:txBody>
      </p:sp>
    </p:spTree>
    <p:extLst>
      <p:ext uri="{BB962C8B-B14F-4D97-AF65-F5344CB8AC3E}">
        <p14:creationId xmlns:p14="http://schemas.microsoft.com/office/powerpoint/2010/main" val="1305043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CF655A-107D-446A-8295-8238E6098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2402" y="722477"/>
            <a:ext cx="2207623" cy="6531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GRÁFICOS</a:t>
            </a:r>
            <a:endParaRPr lang="pt-BR" sz="32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78" y="1846808"/>
            <a:ext cx="10732073" cy="373103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9664505" y="6091311"/>
            <a:ext cx="1617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Avalies,2017</a:t>
            </a:r>
          </a:p>
        </p:txBody>
      </p:sp>
    </p:spTree>
    <p:extLst>
      <p:ext uri="{BB962C8B-B14F-4D97-AF65-F5344CB8AC3E}">
        <p14:creationId xmlns:p14="http://schemas.microsoft.com/office/powerpoint/2010/main" val="4220953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CF655A-107D-446A-8295-8238E6098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7074" y="455191"/>
            <a:ext cx="2207623" cy="6531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GRÁFICOS</a:t>
            </a:r>
            <a:endParaRPr lang="pt-BR" sz="32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387" y="1108332"/>
            <a:ext cx="6850967" cy="547534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9608234" y="6428935"/>
            <a:ext cx="1406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Avalies,2017</a:t>
            </a:r>
          </a:p>
        </p:txBody>
      </p:sp>
    </p:spTree>
    <p:extLst>
      <p:ext uri="{BB962C8B-B14F-4D97-AF65-F5344CB8AC3E}">
        <p14:creationId xmlns:p14="http://schemas.microsoft.com/office/powerpoint/2010/main" val="3893031740"/>
      </p:ext>
    </p:extLst>
  </p:cSld>
  <p:clrMapOvr>
    <a:masterClrMapping/>
  </p:clrMapOvr>
</p:sld>
</file>

<file path=ppt/theme/theme1.xml><?xml version="1.0" encoding="utf-8"?>
<a:theme xmlns:a="http://schemas.openxmlformats.org/drawingml/2006/main" name="Trilha de Vapor">
  <a:themeElements>
    <a:clrScheme name="Trilha de Vap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Trilha de Vapor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ilha de Vap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385</Words>
  <Application>Microsoft Office PowerPoint</Application>
  <PresentationFormat>Widescreen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</vt:lpstr>
      <vt:lpstr>Trilha de Vapor</vt:lpstr>
      <vt:lpstr>Apresentação do PowerPoint</vt:lpstr>
      <vt:lpstr>POLÍTICAS ACADÊMICAS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Considerações finais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Bonine John</dc:creator>
  <cp:lastModifiedBy>Thomaz-Note</cp:lastModifiedBy>
  <cp:revision>37</cp:revision>
  <dcterms:created xsi:type="dcterms:W3CDTF">2019-02-24T18:49:22Z</dcterms:created>
  <dcterms:modified xsi:type="dcterms:W3CDTF">2020-05-03T23:26:51Z</dcterms:modified>
</cp:coreProperties>
</file>