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5376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653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6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44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5459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45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72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35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291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6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20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6553E4E-B21F-4308-A552-7BBA8FB1D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2C8A5AF-A7A2-489B-8FD4-3D2176AD3C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90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thomaz-abdalla@hot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B0468-BB40-46EF-A58B-AAE955BF2F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Os 8 tipos de personalidade segundo Jung</a:t>
            </a: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D935CB-C1D1-49C0-BFB6-A88CAD8F9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Thomaz</a:t>
            </a:r>
            <a:r>
              <a:rPr lang="en-US" dirty="0"/>
              <a:t> </a:t>
            </a:r>
            <a:r>
              <a:rPr lang="en-US" dirty="0" err="1"/>
              <a:t>Décio</a:t>
            </a:r>
            <a:r>
              <a:rPr lang="en-US" dirty="0"/>
              <a:t> Abdalla Siqueira</a:t>
            </a:r>
          </a:p>
          <a:p>
            <a:r>
              <a:rPr lang="en-US" i="1" dirty="0"/>
              <a:t>E-mail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thomaz-abdalla@hotmail.com</a:t>
            </a:r>
            <a:endParaRPr lang="en-US" dirty="0"/>
          </a:p>
          <a:p>
            <a:endParaRPr lang="pt-BR" dirty="0"/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CE31853D-315F-4154-86AD-0499B2B40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976" y="313062"/>
            <a:ext cx="47625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779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44BD34-129D-4879-A806-0BCFF6F0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Perceptivo introvertido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E48E33-7D02-4519-AEE6-76628B188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2638044"/>
            <a:ext cx="11264348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A personalidade perceptiva introvertida é muito característica entre músicos e artistas. Esses indivíduos dão ênfase especial em experiências sensoriais, dando muito valor à cor, à forma e à textura ao redor.</a:t>
            </a:r>
          </a:p>
        </p:txBody>
      </p:sp>
      <p:pic>
        <p:nvPicPr>
          <p:cNvPr id="3074" name="Picture 2" descr="Livro: Tipos de Personalidade, por Daryl Sharp – MELKBERG">
            <a:extLst>
              <a:ext uri="{FF2B5EF4-FFF2-40B4-BE49-F238E27FC236}">
                <a16:creationId xmlns:a16="http://schemas.microsoft.com/office/drawing/2014/main" id="{DE952046-BB2D-47B6-82A4-BDD856E08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326" y="3722826"/>
            <a:ext cx="1743075" cy="26193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60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5D73DB-B2E3-49F0-A739-EDCF0F3F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Intuitivo extrovertido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08AFF8-9883-4C99-A691-6B893AC95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96" y="2638044"/>
            <a:ext cx="11012556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A personalidade intuitiva extrovertida é muito associada ao típico perfil aventureiro, com pessoas ativas e inquietas, que precisam de vários estímulos diferentes. São indivíduos determinados a alcançar objetivos, e uma vez que conseguem, passam para o próximo e esquecem o anterior. É comum que não liguem muito para o bem-estar daqueles que as rodeiam.</a:t>
            </a:r>
          </a:p>
        </p:txBody>
      </p:sp>
    </p:spTree>
    <p:extLst>
      <p:ext uri="{BB962C8B-B14F-4D97-AF65-F5344CB8AC3E}">
        <p14:creationId xmlns:p14="http://schemas.microsoft.com/office/powerpoint/2010/main" val="75867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6040AC-9149-4519-A07F-3F55CFB4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Intuitivo introvertido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15D5A2-5AD4-475B-840D-E0A5B9595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2638044"/>
            <a:ext cx="11065565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Intuitivos introvertidos são extremamente sensíveis aos estímulos mais sutis. São pessoas conhecidas por quase “adivinhar” o que os outros pensam, sentem ou se dispõem a fazer. Têm perfil criativo, sonhador e idealista, além de apresentarem dificuldade para “colocar os pés no chão”.</a:t>
            </a:r>
          </a:p>
        </p:txBody>
      </p:sp>
      <p:pic>
        <p:nvPicPr>
          <p:cNvPr id="7172" name="Picture 4" descr="8 tipos de Personalidade Carl Jung - YouTube">
            <a:extLst>
              <a:ext uri="{FF2B5EF4-FFF2-40B4-BE49-F238E27FC236}">
                <a16:creationId xmlns:a16="http://schemas.microsoft.com/office/drawing/2014/main" id="{1FD27551-1574-4CF7-ADF3-A4FD379C3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69" y="4802257"/>
            <a:ext cx="2847975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774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AAC9F5-A73B-401B-9D9B-E923D8440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Abordagem</a:t>
            </a:r>
            <a:r>
              <a:rPr lang="en-US" dirty="0"/>
              <a:t> </a:t>
            </a:r>
            <a:r>
              <a:rPr lang="en-US" dirty="0" err="1"/>
              <a:t>teórica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D9B818-31CD-4FFC-B049-A3579BEA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852" y="2638044"/>
            <a:ext cx="11251096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Desvendar os segredos da mente humana e identificar os tipos psicológicos e as personalidades dos indivíduos é um trabalho que demanda profundo conhecimento. Para entender o universo da psique humana, a leitura é fundamental para o aprimoramento teórico.</a:t>
            </a:r>
          </a:p>
        </p:txBody>
      </p:sp>
      <p:pic>
        <p:nvPicPr>
          <p:cNvPr id="2050" name="Picture 2" descr="Tipos de personalidade: O modelo tipológico de Carl G. Jung eBook : Sharp,  Daryl, Camillo, Yara, Rusche, Rubens: Amazon.com.br: Livros">
            <a:extLst>
              <a:ext uri="{FF2B5EF4-FFF2-40B4-BE49-F238E27FC236}">
                <a16:creationId xmlns:a16="http://schemas.microsoft.com/office/drawing/2014/main" id="{89620ACF-AF27-4CED-9542-2134B1DA2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107" y="4189035"/>
            <a:ext cx="1838325" cy="248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569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4EB6CB-AE1E-4A3B-882E-CBBFDFE15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REFERÊNCIAS</a:t>
            </a:r>
            <a:endParaRPr lang="pt-BR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03B552-2A7E-403B-AF54-A5BA083C4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2638044"/>
            <a:ext cx="10999304" cy="3101983"/>
          </a:xfrm>
        </p:spPr>
        <p:txBody>
          <a:bodyPr>
            <a:normAutofit/>
          </a:bodyPr>
          <a:lstStyle/>
          <a:p>
            <a:r>
              <a:rPr lang="pt-BR" dirty="0"/>
              <a:t>FRANZ, M. L.; HILLMAN, J. A tipologia de Jung. 3. ed. São Paulo: </a:t>
            </a:r>
            <a:r>
              <a:rPr lang="pt-BR" dirty="0" err="1"/>
              <a:t>Cultrix</a:t>
            </a:r>
            <a:r>
              <a:rPr lang="pt-BR" dirty="0"/>
              <a:t>, 2002. </a:t>
            </a:r>
          </a:p>
          <a:p>
            <a:r>
              <a:rPr lang="pt-BR" dirty="0"/>
              <a:t>JUNG, C. G. Tipos psicológicos. Petrópolis: Vozes, 1991. (Obras completas; 6). </a:t>
            </a:r>
          </a:p>
          <a:p>
            <a:r>
              <a:rPr lang="pt-BR" dirty="0"/>
              <a:t>Fundamentos da Psicologia Analítica. 10. ed. Petrópolis: Vozes, 1998. (Obras completas; 18). </a:t>
            </a:r>
          </a:p>
          <a:p>
            <a:r>
              <a:rPr lang="pt-BR" dirty="0"/>
              <a:t>LESSA, E. M. Equipes de alto desempenho: a tipologia de Jung nas organizações. São Paulo: Vetor, 2003. </a:t>
            </a:r>
          </a:p>
          <a:p>
            <a:r>
              <a:rPr lang="pt-BR" dirty="0"/>
              <a:t>MYERS, I. B.; MYERS, P. B. Ser humano é ser diferente: valorizando as pessoas por seus dons especiais. São Paulo: Gente, 1997. </a:t>
            </a:r>
          </a:p>
          <a:p>
            <a:r>
              <a:rPr lang="pt-BR" dirty="0"/>
              <a:t>NAGELSCHMIDT, A. M. P. C. O uso dos tipos psicológicos junguianos no contexto das organizações. Boletim de Psicologia, São Paulo, v.43, n. 98-99, p. 81-94, jan./dez., 1993. </a:t>
            </a:r>
          </a:p>
        </p:txBody>
      </p:sp>
    </p:spTree>
    <p:extLst>
      <p:ext uri="{BB962C8B-B14F-4D97-AF65-F5344CB8AC3E}">
        <p14:creationId xmlns:p14="http://schemas.microsoft.com/office/powerpoint/2010/main" val="326174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261A9-85FA-44BB-A758-491C8F2F7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Carl Gustav Jung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8C7C0B-8B2D-4871-A1D8-30810BD73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2638044"/>
            <a:ext cx="11237843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Fundador da escola de Psicologia Analítica, dedicou sua vida a tentar desvendar os mistérios da psique humana. Não só isso, Jung também foi um dos autores que mais estudou a personalidade humana. O psiquiatra </a:t>
            </a:r>
            <a:r>
              <a:rPr lang="pt-BR" sz="2700" dirty="0" err="1"/>
              <a:t>suiço</a:t>
            </a:r>
            <a:r>
              <a:rPr lang="pt-BR" sz="2700" dirty="0"/>
              <a:t> se interessava pelas relações do homem com o mundo externo e com a comunicação entre as pessoas.</a:t>
            </a:r>
          </a:p>
        </p:txBody>
      </p:sp>
      <p:pic>
        <p:nvPicPr>
          <p:cNvPr id="4098" name="Picture 2" descr="Os 8 tipos de personalidade, segundo Carl Jung">
            <a:extLst>
              <a:ext uri="{FF2B5EF4-FFF2-40B4-BE49-F238E27FC236}">
                <a16:creationId xmlns:a16="http://schemas.microsoft.com/office/drawing/2014/main" id="{C4B5F950-F6A0-469A-98FD-D4ABBF566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5739" y="4653034"/>
            <a:ext cx="2905125" cy="1571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73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98106-4763-4B84-AB61-DFA27AC89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Carl Gustav Jung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76DD42E-0A3E-42B1-AE88-EF42A3993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38044"/>
            <a:ext cx="11171583" cy="31019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sz="2700" dirty="0"/>
              <a:t>Com isso, Jung desenvolveu conceitos como interpretação dos sonhos, complexos, arquétipos, inconsciente coletivo e tipos psicológicos da personalidade dos indivíduos. Neste artigo nos debruçaremos nos tipos psicológicos descritos por Jung, os 8 tipos </a:t>
            </a:r>
            <a:r>
              <a:rPr lang="pt-BR" sz="2700"/>
              <a:t>de personalidade;</a:t>
            </a:r>
            <a:endParaRPr lang="pt-BR" sz="2700" dirty="0"/>
          </a:p>
          <a:p>
            <a:pPr algn="just"/>
            <a:r>
              <a:rPr lang="pt-BR" sz="2700" dirty="0"/>
              <a:t>A Psicologia Analítica ou Junguiana, uma das mais importantes Psicologias Profundas, oferece um modelo abrangente da psique humana. Trata-se de uma abordagem psicoterapêutica na saúde mental para auxiliar o desenvolvimento da personalidade.</a:t>
            </a:r>
          </a:p>
        </p:txBody>
      </p:sp>
    </p:spTree>
    <p:extLst>
      <p:ext uri="{BB962C8B-B14F-4D97-AF65-F5344CB8AC3E}">
        <p14:creationId xmlns:p14="http://schemas.microsoft.com/office/powerpoint/2010/main" val="604757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E18234-9512-420F-9FAE-72B9985B3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Carl Gustav Jung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54AA3F-5567-4FE1-84DB-11A728A5D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2638044"/>
            <a:ext cx="10614991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Com base nas funções psicológicas básicas e dos tipos de caráter fundamentais, Jung observou a formação de oito tipos de personalidade bem diferenciadas. Cada indivíduo pertence a um ou a outro tipo de personalidade. </a:t>
            </a:r>
          </a:p>
        </p:txBody>
      </p:sp>
      <p:pic>
        <p:nvPicPr>
          <p:cNvPr id="5122" name="Picture 2" descr="A psicologia dos tipos de personalidade (conheça a si mesmo) - YouTube">
            <a:extLst>
              <a:ext uri="{FF2B5EF4-FFF2-40B4-BE49-F238E27FC236}">
                <a16:creationId xmlns:a16="http://schemas.microsoft.com/office/drawing/2014/main" id="{7F8A410E-B228-407B-BE85-D457140C1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580" y="4444447"/>
            <a:ext cx="2857500" cy="160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900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C6DDF-5B31-48E7-8717-751EADC41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Reflexivo extrovertido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1F252B-D80A-4ED7-93C6-EFC79A0D5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626" y="2638044"/>
            <a:ext cx="10933044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Pessoas com personalidade reflexiva extrovertida são mais cerebrais e objetivas, atuando quase exclusivamente na base da razão. São indivíduos que precisam de comprovação com as devidas provas. Também tendem a ser um pouco sensíveis e podem ser até mesmo prepotentes e manipuladores com os demais.</a:t>
            </a:r>
          </a:p>
        </p:txBody>
      </p:sp>
    </p:spTree>
    <p:extLst>
      <p:ext uri="{BB962C8B-B14F-4D97-AF65-F5344CB8AC3E}">
        <p14:creationId xmlns:p14="http://schemas.microsoft.com/office/powerpoint/2010/main" val="1388023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BDF48-1B51-475C-ACAA-F483B4A75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Reflexivo introvertido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2E2DEB3-6A59-47ED-AF6C-EC68E7245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2638044"/>
            <a:ext cx="11105322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Indivíduos com personalidade reflexiva introvertida têm grande atividade intelectual, mas apresentam dificuldade em se relacionar com os outros. São pessoas teimosas e determinadas em alcançar seus objetivos. Ainda assim, algumas pessoas veem o reflexivo introvertido como inofensivo, inapto e interessante ao mesmo tempo.</a:t>
            </a:r>
          </a:p>
        </p:txBody>
      </p:sp>
    </p:spTree>
    <p:extLst>
      <p:ext uri="{BB962C8B-B14F-4D97-AF65-F5344CB8AC3E}">
        <p14:creationId xmlns:p14="http://schemas.microsoft.com/office/powerpoint/2010/main" val="245270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D1AEA-579F-4FF9-90E1-1DF20011A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Sentimental extrovertido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880E1B-9A7B-475A-9E73-8CD52C9E2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7" y="2638044"/>
            <a:ext cx="11052313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Os sentimentais extrovertidos são indivíduos com grande habilidade para entender os outros e para estabelecer relações sociais pela facilidade de comunicação. Contudo, para eles é muito difícil se afastar do grupo e sofrem quando são ignorados.</a:t>
            </a:r>
          </a:p>
        </p:txBody>
      </p:sp>
      <p:pic>
        <p:nvPicPr>
          <p:cNvPr id="6150" name="Picture 6" descr="As 8 personalidades, segundo Carl Jung - Diferenser">
            <a:extLst>
              <a:ext uri="{FF2B5EF4-FFF2-40B4-BE49-F238E27FC236}">
                <a16:creationId xmlns:a16="http://schemas.microsoft.com/office/drawing/2014/main" id="{2F762EA3-94FE-4D3B-81FC-976ABB9D5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3" y="4340733"/>
            <a:ext cx="2933700" cy="15525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10168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C01A23-BF14-4B12-860F-5EC2AD0CB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Sentimental introvertido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F4A353-1BE9-4FAC-8C8C-1990EA7FB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2638044"/>
            <a:ext cx="10840278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Pessoas com personalidade sentimental introvertida costumam ser solitárias e ter grande dificuldade para estabelecer relações com os outros. É comum terem perfis pouco sociáveis e melancólicos. Sentimentais introvertidos fazem todo o possível para passar despercebidos e gostam de permanecer em silêncio. Apesar disso, são muito sensíveis às necessidades dos outros.</a:t>
            </a:r>
          </a:p>
        </p:txBody>
      </p:sp>
    </p:spTree>
    <p:extLst>
      <p:ext uri="{BB962C8B-B14F-4D97-AF65-F5344CB8AC3E}">
        <p14:creationId xmlns:p14="http://schemas.microsoft.com/office/powerpoint/2010/main" val="4051386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2BE6F-DF7E-4715-9166-F18845A97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Perceptivo extrovertido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D26407-217A-4D0F-A063-7C6D288EC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287" y="2638044"/>
            <a:ext cx="11131826" cy="3101983"/>
          </a:xfrm>
        </p:spPr>
        <p:txBody>
          <a:bodyPr>
            <a:normAutofit/>
          </a:bodyPr>
          <a:lstStyle/>
          <a:p>
            <a:pPr algn="just"/>
            <a:r>
              <a:rPr lang="pt-BR" sz="2700" dirty="0"/>
              <a:t>Os perceptivos extrovertidos têm uma fraqueza especial por objetos. Com isso, esses indivíduos atribuem qualidades mágicas aos objetos de modo inconsciente. Outra característica é não serem apaixonados pelas ideias, a não ser que ganhem uma forma concreta. Pessoas com personalidade perceptiva extrovertida procuram o prazer acima de tudo.</a:t>
            </a:r>
          </a:p>
          <a:p>
            <a:pPr algn="just"/>
            <a:br>
              <a:rPr lang="pt-BR" sz="2700" dirty="0"/>
            </a:br>
            <a:endParaRPr lang="pt-BR" sz="2700" dirty="0"/>
          </a:p>
        </p:txBody>
      </p:sp>
    </p:spTree>
    <p:extLst>
      <p:ext uri="{BB962C8B-B14F-4D97-AF65-F5344CB8AC3E}">
        <p14:creationId xmlns:p14="http://schemas.microsoft.com/office/powerpoint/2010/main" val="1300906008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TM10001115[[fn=Pacote]]</Template>
  <TotalTime>26</TotalTime>
  <Words>828</Words>
  <Application>Microsoft Office PowerPoint</Application>
  <PresentationFormat>Widescreen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Pacote</vt:lpstr>
      <vt:lpstr>Os 8 tipos de personalidade segundo Jung</vt:lpstr>
      <vt:lpstr>Carl Gustav Jung</vt:lpstr>
      <vt:lpstr>Carl Gustav Jung</vt:lpstr>
      <vt:lpstr>Carl Gustav Jung</vt:lpstr>
      <vt:lpstr>Reflexivo extrovertido</vt:lpstr>
      <vt:lpstr>Reflexivo introvertido</vt:lpstr>
      <vt:lpstr>Sentimental extrovertido</vt:lpstr>
      <vt:lpstr>Sentimental introvertido </vt:lpstr>
      <vt:lpstr>Perceptivo extrovertido</vt:lpstr>
      <vt:lpstr>Perceptivo introvertido</vt:lpstr>
      <vt:lpstr>Intuitivo extrovertido</vt:lpstr>
      <vt:lpstr>Intuitivo introvertido</vt:lpstr>
      <vt:lpstr>Abordagem teórica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8 tipos de personalidade segundo Jung</dc:title>
  <dc:creator>thomaz-abdalla</dc:creator>
  <cp:lastModifiedBy>thomaz-abdalla</cp:lastModifiedBy>
  <cp:revision>28</cp:revision>
  <dcterms:created xsi:type="dcterms:W3CDTF">2024-04-15T21:32:26Z</dcterms:created>
  <dcterms:modified xsi:type="dcterms:W3CDTF">2024-04-23T16:17:57Z</dcterms:modified>
</cp:coreProperties>
</file>