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8" r:id="rId3"/>
    <p:sldId id="259" r:id="rId4"/>
    <p:sldId id="269" r:id="rId5"/>
    <p:sldId id="275" r:id="rId6"/>
    <p:sldId id="264" r:id="rId7"/>
    <p:sldId id="27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F6EB6-549B-4877-A838-8744943EFCE6}" v="7" dt="2024-03-03T17:23:48.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336" autoAdjust="0"/>
  </p:normalViewPr>
  <p:slideViewPr>
    <p:cSldViewPr snapToGrid="0">
      <p:cViewPr varScale="1">
        <p:scale>
          <a:sx n="78" d="100"/>
          <a:sy n="78" d="100"/>
        </p:scale>
        <p:origin x="24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78479A3-35CB-4821-9336-D7EE3BFAFD4B}" type="datetimeFigureOut">
              <a:rPr lang="pt-BR" smtClean="0"/>
              <a:t>25/03/2024</a:t>
            </a:fld>
            <a:endParaRPr lang="pt-BR" dirty="0"/>
          </a:p>
        </p:txBody>
      </p:sp>
      <p:sp>
        <p:nvSpPr>
          <p:cNvPr id="5" name="Footer Placeholder 4"/>
          <p:cNvSpPr>
            <a:spLocks noGrp="1"/>
          </p:cNvSpPr>
          <p:nvPr>
            <p:ph type="ftr" sz="quarter" idx="11"/>
          </p:nvPr>
        </p:nvSpPr>
        <p:spPr>
          <a:xfrm>
            <a:off x="1371600" y="4323845"/>
            <a:ext cx="6400800" cy="365125"/>
          </a:xfrm>
        </p:spPr>
        <p:txBody>
          <a:bodyPr/>
          <a:lstStyle/>
          <a:p>
            <a:endParaRPr lang="pt-BR" dirty="0"/>
          </a:p>
        </p:txBody>
      </p:sp>
      <p:sp>
        <p:nvSpPr>
          <p:cNvPr id="6" name="Slide Number Placeholder 5"/>
          <p:cNvSpPr>
            <a:spLocks noGrp="1"/>
          </p:cNvSpPr>
          <p:nvPr>
            <p:ph type="sldNum" sz="quarter" idx="12"/>
          </p:nvPr>
        </p:nvSpPr>
        <p:spPr>
          <a:xfrm>
            <a:off x="8077200" y="1430866"/>
            <a:ext cx="2743200" cy="365125"/>
          </a:xfrm>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89445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8384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a:xfrm>
            <a:off x="685800" y="379941"/>
            <a:ext cx="6991492" cy="365125"/>
          </a:xfrm>
        </p:spPr>
        <p:txBody>
          <a:bodyPr/>
          <a:lstStyle/>
          <a:p>
            <a:endParaRPr lang="pt-BR" dirty="0"/>
          </a:p>
        </p:txBody>
      </p:sp>
      <p:sp>
        <p:nvSpPr>
          <p:cNvPr id="7" name="Slide Number Placeholder 6"/>
          <p:cNvSpPr>
            <a:spLocks noGrp="1"/>
          </p:cNvSpPr>
          <p:nvPr>
            <p:ph type="sldNum" sz="quarter" idx="12"/>
          </p:nvPr>
        </p:nvSpPr>
        <p:spPr>
          <a:xfrm>
            <a:off x="10862452" y="381000"/>
            <a:ext cx="643748" cy="365125"/>
          </a:xfrm>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43584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a:xfrm>
            <a:off x="685800" y="379941"/>
            <a:ext cx="6991492" cy="365125"/>
          </a:xfrm>
        </p:spPr>
        <p:txBody>
          <a:bodyPr/>
          <a:lstStyle/>
          <a:p>
            <a:endParaRPr lang="pt-BR" dirty="0"/>
          </a:p>
        </p:txBody>
      </p:sp>
      <p:sp>
        <p:nvSpPr>
          <p:cNvPr id="7" name="Slide Number Placeholder 6"/>
          <p:cNvSpPr>
            <a:spLocks noGrp="1"/>
          </p:cNvSpPr>
          <p:nvPr>
            <p:ph type="sldNum" sz="quarter" idx="12"/>
          </p:nvPr>
        </p:nvSpPr>
        <p:spPr>
          <a:xfrm>
            <a:off x="10862452" y="381000"/>
            <a:ext cx="643748" cy="365125"/>
          </a:xfrm>
        </p:spPr>
        <p:txBody>
          <a:bodyPr/>
          <a:lstStyle/>
          <a:p>
            <a:fld id="{53D03094-44B1-4B31-BFC8-159A051BC388}" type="slidenum">
              <a:rPr lang="pt-BR" smtClean="0"/>
              <a:t>‹nº›</a:t>
            </a:fld>
            <a:endParaRPr lang="pt-BR"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690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a:xfrm>
            <a:off x="685800" y="378883"/>
            <a:ext cx="6991492" cy="365125"/>
          </a:xfrm>
        </p:spPr>
        <p:txBody>
          <a:bodyPr/>
          <a:lstStyle/>
          <a:p>
            <a:endParaRPr lang="pt-BR" dirty="0"/>
          </a:p>
        </p:txBody>
      </p:sp>
      <p:sp>
        <p:nvSpPr>
          <p:cNvPr id="7" name="Slide Number Placeholder 6"/>
          <p:cNvSpPr>
            <a:spLocks noGrp="1"/>
          </p:cNvSpPr>
          <p:nvPr>
            <p:ph type="sldNum" sz="quarter" idx="12"/>
          </p:nvPr>
        </p:nvSpPr>
        <p:spPr>
          <a:xfrm>
            <a:off x="10862452" y="381000"/>
            <a:ext cx="643748" cy="365125"/>
          </a:xfrm>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85975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19817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294160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455455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78479A3-35CB-4821-9336-D7EE3BFAFD4B}" type="datetimeFigureOut">
              <a:rPr lang="pt-BR" smtClean="0"/>
              <a:t>25/03/2024</a:t>
            </a:fld>
            <a:endParaRPr lang="pt-BR" dirty="0"/>
          </a:p>
        </p:txBody>
      </p:sp>
      <p:sp>
        <p:nvSpPr>
          <p:cNvPr id="5" name="Footer Placeholder 4"/>
          <p:cNvSpPr>
            <a:spLocks noGrp="1"/>
          </p:cNvSpPr>
          <p:nvPr>
            <p:ph type="ftr" sz="quarter" idx="11"/>
          </p:nvPr>
        </p:nvSpPr>
        <p:spPr>
          <a:xfrm>
            <a:off x="685800" y="381000"/>
            <a:ext cx="6991492" cy="365125"/>
          </a:xfrm>
        </p:spPr>
        <p:txBody>
          <a:bodyPr/>
          <a:lstStyle/>
          <a:p>
            <a:endParaRPr lang="pt-BR" dirty="0"/>
          </a:p>
        </p:txBody>
      </p:sp>
      <p:sp>
        <p:nvSpPr>
          <p:cNvPr id="6" name="Slide Number Placeholder 5"/>
          <p:cNvSpPr>
            <a:spLocks noGrp="1"/>
          </p:cNvSpPr>
          <p:nvPr>
            <p:ph type="sldNum" sz="quarter" idx="12"/>
          </p:nvPr>
        </p:nvSpPr>
        <p:spPr>
          <a:xfrm>
            <a:off x="10862452" y="381000"/>
            <a:ext cx="643748" cy="365125"/>
          </a:xfrm>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63707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834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78479A3-35CB-4821-9336-D7EE3BFAFD4B}" type="datetimeFigureOut">
              <a:rPr lang="pt-BR" smtClean="0"/>
              <a:t>25/03/2024</a:t>
            </a:fld>
            <a:endParaRPr lang="pt-BR" dirty="0"/>
          </a:p>
        </p:txBody>
      </p:sp>
      <p:sp>
        <p:nvSpPr>
          <p:cNvPr id="5" name="Footer Placeholder 4"/>
          <p:cNvSpPr>
            <a:spLocks noGrp="1"/>
          </p:cNvSpPr>
          <p:nvPr>
            <p:ph type="ftr" sz="quarter" idx="11"/>
          </p:nvPr>
        </p:nvSpPr>
        <p:spPr>
          <a:xfrm>
            <a:off x="685800" y="381001"/>
            <a:ext cx="6991492" cy="364065"/>
          </a:xfrm>
        </p:spPr>
        <p:txBody>
          <a:bodyPr/>
          <a:lstStyle/>
          <a:p>
            <a:endParaRPr lang="pt-BR" dirty="0"/>
          </a:p>
        </p:txBody>
      </p:sp>
      <p:sp>
        <p:nvSpPr>
          <p:cNvPr id="6" name="Slide Number Placeholder 5"/>
          <p:cNvSpPr>
            <a:spLocks noGrp="1"/>
          </p:cNvSpPr>
          <p:nvPr>
            <p:ph type="sldNum" sz="quarter" idx="12"/>
          </p:nvPr>
        </p:nvSpPr>
        <p:spPr>
          <a:xfrm>
            <a:off x="10862452" y="381000"/>
            <a:ext cx="643748" cy="365125"/>
          </a:xfrm>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15062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218312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85800" y="3132666"/>
            <a:ext cx="5311775" cy="30860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3132666"/>
            <a:ext cx="5334000" cy="308601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213879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45394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17974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78754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78479A3-35CB-4821-9336-D7EE3BFAFD4B}" type="datetimeFigureOut">
              <a:rPr lang="pt-BR" smtClean="0"/>
              <a:t>25/03/2024</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44085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8479A3-35CB-4821-9336-D7EE3BFAFD4B}" type="datetimeFigureOut">
              <a:rPr lang="pt-BR" smtClean="0"/>
              <a:t>25/03/2024</a:t>
            </a:fld>
            <a:endParaRPr lang="pt-BR"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D03094-44B1-4B31-BFC8-159A051BC388}" type="slidenum">
              <a:rPr lang="pt-BR" smtClean="0"/>
              <a:t>‹nº›</a:t>
            </a:fld>
            <a:endParaRPr lang="pt-BR" dirty="0"/>
          </a:p>
        </p:txBody>
      </p:sp>
    </p:spTree>
    <p:extLst>
      <p:ext uri="{BB962C8B-B14F-4D97-AF65-F5344CB8AC3E}">
        <p14:creationId xmlns:p14="http://schemas.microsoft.com/office/powerpoint/2010/main" val="388713981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F6EFEDA5-CA46-4D9E-8D3E-3CF687E8269D}"/>
              </a:ext>
            </a:extLst>
          </p:cNvPr>
          <p:cNvSpPr txBox="1"/>
          <p:nvPr/>
        </p:nvSpPr>
        <p:spPr>
          <a:xfrm>
            <a:off x="1498139" y="1340758"/>
            <a:ext cx="9099929" cy="892552"/>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APRESENTAÇÃO PROFISSIONAL </a:t>
            </a:r>
          </a:p>
          <a:p>
            <a:pPr algn="ctr"/>
            <a:endParaRPr lang="pt-BR" sz="2800" dirty="0">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9AFF103D-96F4-44B8-ADE2-52C684B696CF}"/>
              </a:ext>
            </a:extLst>
          </p:cNvPr>
          <p:cNvSpPr txBox="1"/>
          <p:nvPr/>
        </p:nvSpPr>
        <p:spPr>
          <a:xfrm>
            <a:off x="420093" y="3138787"/>
            <a:ext cx="11308175" cy="2585323"/>
          </a:xfrm>
          <a:prstGeom prst="rect">
            <a:avLst/>
          </a:prstGeom>
          <a:noFill/>
        </p:spPr>
        <p:txBody>
          <a:bodyPr wrap="square" rtlCol="0">
            <a:spAutoFit/>
          </a:bodyPr>
          <a:lstStyle/>
          <a:p>
            <a:pPr fontAlgn="base"/>
            <a:r>
              <a:rPr lang="pt-BR" b="1" dirty="0">
                <a:latin typeface="Arial" panose="020B0604020202020204" pitchFamily="34" charset="0"/>
                <a:cs typeface="Arial" panose="020B0604020202020204" pitchFamily="34" charset="0"/>
              </a:rPr>
              <a:t>NOME: NELZO RONALDO DE PAULA CABRAL MARQUES JUNIOR.</a:t>
            </a:r>
          </a:p>
          <a:p>
            <a:pPr fontAlgn="base"/>
            <a:endParaRPr lang="pt-BR" dirty="0">
              <a:latin typeface="Arial" panose="020B0604020202020204" pitchFamily="34" charset="0"/>
              <a:cs typeface="Arial" panose="020B0604020202020204" pitchFamily="34" charset="0"/>
            </a:endParaRPr>
          </a:p>
          <a:p>
            <a:pPr fontAlgn="base"/>
            <a:r>
              <a:rPr lang="pt-BR" b="1" dirty="0">
                <a:latin typeface="Arial" panose="020B0604020202020204" pitchFamily="34" charset="0"/>
                <a:cs typeface="Arial" panose="020B0604020202020204" pitchFamily="34" charset="0"/>
              </a:rPr>
              <a:t>NASCIDO: 19/03/1980 – 43 ANOS.</a:t>
            </a:r>
          </a:p>
          <a:p>
            <a:pPr fontAlgn="base"/>
            <a:endParaRPr lang="pt-BR" b="1" dirty="0">
              <a:latin typeface="Arial" panose="020B0604020202020204" pitchFamily="34" charset="0"/>
              <a:cs typeface="Arial" panose="020B0604020202020204" pitchFamily="34" charset="0"/>
            </a:endParaRPr>
          </a:p>
          <a:p>
            <a:pPr fontAlgn="base"/>
            <a:r>
              <a:rPr lang="pt-BR" b="1" dirty="0">
                <a:latin typeface="Arial" panose="020B0604020202020204" pitchFamily="34" charset="0"/>
                <a:cs typeface="Arial" panose="020B0604020202020204" pitchFamily="34" charset="0"/>
              </a:rPr>
              <a:t>CIDADE: MANAUS – AMAZONAS.</a:t>
            </a:r>
          </a:p>
          <a:p>
            <a:pPr fontAlgn="base"/>
            <a:endParaRPr lang="pt-BR" b="1" dirty="0">
              <a:latin typeface="Arial" panose="020B0604020202020204" pitchFamily="34" charset="0"/>
              <a:cs typeface="Arial" panose="020B0604020202020204" pitchFamily="34" charset="0"/>
            </a:endParaRPr>
          </a:p>
          <a:p>
            <a:pPr fontAlgn="base"/>
            <a:r>
              <a:rPr lang="pt-BR" b="1" dirty="0">
                <a:latin typeface="Arial" panose="020B0604020202020204" pitchFamily="34" charset="0"/>
                <a:cs typeface="Arial" panose="020B0604020202020204" pitchFamily="34" charset="0"/>
              </a:rPr>
              <a:t>FORMAÇÃO ACADÊMICA : TÉCNICO EM SEGURANÇA DO TRABALHO E PROFISSIONAL DE EDUCAÇÃO FÍSICA – PROMOÇÃO DA SAÚDE E LAZER – UFAM.</a:t>
            </a:r>
          </a:p>
          <a:p>
            <a:pPr fontAlgn="base"/>
            <a:r>
              <a:rPr lang="pt-BR" dirty="0">
                <a:latin typeface="Arial" panose="020B0604020202020204" pitchFamily="34" charset="0"/>
                <a:cs typeface="Arial" panose="020B0604020202020204" pitchFamily="34" charset="0"/>
              </a:rPr>
              <a:t> </a:t>
            </a:r>
          </a:p>
        </p:txBody>
      </p:sp>
      <p:sp>
        <p:nvSpPr>
          <p:cNvPr id="21" name="CaixaDeTexto 20">
            <a:extLst>
              <a:ext uri="{FF2B5EF4-FFF2-40B4-BE49-F238E27FC236}">
                <a16:creationId xmlns:a16="http://schemas.microsoft.com/office/drawing/2014/main" id="{F289E878-B017-4BA0-ADC6-513513C8AB93}"/>
              </a:ext>
            </a:extLst>
          </p:cNvPr>
          <p:cNvSpPr txBox="1"/>
          <p:nvPr/>
        </p:nvSpPr>
        <p:spPr>
          <a:xfrm>
            <a:off x="965430" y="2123658"/>
            <a:ext cx="10762838" cy="461665"/>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EMPRESA: PASSARELLI ENGENHARIA E CONSTRUÇÕES</a:t>
            </a:r>
          </a:p>
        </p:txBody>
      </p:sp>
    </p:spTree>
    <p:extLst>
      <p:ext uri="{BB962C8B-B14F-4D97-AF65-F5344CB8AC3E}">
        <p14:creationId xmlns:p14="http://schemas.microsoft.com/office/powerpoint/2010/main" val="61497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0C945-3B57-45AF-B772-93321D2EC0B9}"/>
              </a:ext>
            </a:extLst>
          </p:cNvPr>
          <p:cNvSpPr>
            <a:spLocks noGrp="1"/>
          </p:cNvSpPr>
          <p:nvPr>
            <p:ph type="title"/>
          </p:nvPr>
        </p:nvSpPr>
        <p:spPr>
          <a:xfrm>
            <a:off x="3581400" y="372488"/>
            <a:ext cx="5532120" cy="1293028"/>
          </a:xfrm>
        </p:spPr>
        <p:txBody>
          <a:bodyPr>
            <a:normAutofit/>
          </a:bodyPr>
          <a:lstStyle/>
          <a:p>
            <a:pPr algn="ctr"/>
            <a:r>
              <a:rPr lang="pt-BR" sz="2400" b="1" dirty="0">
                <a:latin typeface="Arial" panose="020B0604020202020204" pitchFamily="34" charset="0"/>
                <a:cs typeface="Arial" panose="020B0604020202020204" pitchFamily="34" charset="0"/>
              </a:rPr>
              <a:t>HOBBY</a:t>
            </a:r>
          </a:p>
        </p:txBody>
      </p:sp>
      <p:sp>
        <p:nvSpPr>
          <p:cNvPr id="3" name="Espaço Reservado para Conteúdo 2">
            <a:extLst>
              <a:ext uri="{FF2B5EF4-FFF2-40B4-BE49-F238E27FC236}">
                <a16:creationId xmlns:a16="http://schemas.microsoft.com/office/drawing/2014/main" id="{50EC260C-42D6-4813-986C-DF41775397F3}"/>
              </a:ext>
            </a:extLst>
          </p:cNvPr>
          <p:cNvSpPr>
            <a:spLocks noGrp="1"/>
          </p:cNvSpPr>
          <p:nvPr>
            <p:ph idx="1"/>
          </p:nvPr>
        </p:nvSpPr>
        <p:spPr>
          <a:xfrm>
            <a:off x="1097280" y="1665516"/>
            <a:ext cx="10256520" cy="4024125"/>
          </a:xfrm>
        </p:spPr>
        <p:txBody>
          <a:bodyPr>
            <a:normAutofit/>
          </a:bodyPr>
          <a:lstStyle/>
          <a:p>
            <a:pPr algn="just">
              <a:buFont typeface="Wingdings" panose="05000000000000000000" pitchFamily="2" charset="2"/>
              <a:buChar char="Ø"/>
            </a:pPr>
            <a:r>
              <a:rPr lang="pt-BR" dirty="0">
                <a:latin typeface="Arial" panose="020B0604020202020204" pitchFamily="34" charset="0"/>
                <a:cs typeface="Arial" panose="020B0604020202020204" pitchFamily="34" charset="0"/>
              </a:rPr>
              <a:t> Dentre as atividades  acadêmicas na qual dedico bastante o meu tempo, também busco me condicionar para prestação de concursos públicos, além de atender as minhas demandas pessoais como pai separado de um menino de 4 anos no qual precisa de muita atenção, amor e carinho familiar.</a:t>
            </a:r>
          </a:p>
          <a:p>
            <a:pPr algn="just">
              <a:buFont typeface="Wingdings" panose="05000000000000000000" pitchFamily="2" charset="2"/>
              <a:buChar char="Ø"/>
            </a:pPr>
            <a:r>
              <a:rPr lang="pt-BR" dirty="0">
                <a:latin typeface="Arial" panose="020B0604020202020204" pitchFamily="34" charset="0"/>
                <a:cs typeface="Arial" panose="020B0604020202020204" pitchFamily="34" charset="0"/>
              </a:rPr>
              <a:t> Busco estabelecer uma rotina para cuidar da saúde física, mental e espiritual para manter o meu ponto de equilíbrio diante das adversidades do dia.</a:t>
            </a:r>
          </a:p>
          <a:p>
            <a:pPr algn="just">
              <a:buFont typeface="Wingdings" panose="05000000000000000000" pitchFamily="2" charset="2"/>
              <a:buChar char="Ø"/>
            </a:pPr>
            <a:r>
              <a:rPr lang="pt-BR" dirty="0">
                <a:latin typeface="Arial" panose="020B0604020202020204" pitchFamily="34" charset="0"/>
                <a:cs typeface="Arial" panose="020B0604020202020204" pitchFamily="34" charset="0"/>
              </a:rPr>
              <a:t> Estabelecer uma boa relação de amizades seja ela profissional ou pessoal é  algo primordial para minha pessoa, já que as trocas de experiências e aprendizados são fundamentais para o engrandecimento evolutivo do homem.</a:t>
            </a:r>
          </a:p>
          <a:p>
            <a:pPr algn="just">
              <a:buFont typeface="Wingdings" panose="05000000000000000000" pitchFamily="2" charset="2"/>
              <a:buChar char="Ø"/>
            </a:pPr>
            <a:r>
              <a:rPr lang="pt-BR" dirty="0">
                <a:latin typeface="Arial" panose="020B0604020202020204" pitchFamily="34" charset="0"/>
                <a:cs typeface="Arial" panose="020B0604020202020204" pitchFamily="34" charset="0"/>
              </a:rPr>
              <a:t> Desfrutar de uma boa refeição e de um espaço de lazer cultural aonde se promova qualidade de vida é um dos meus pontos que mais me fascinam. </a:t>
            </a:r>
          </a:p>
        </p:txBody>
      </p:sp>
    </p:spTree>
    <p:extLst>
      <p:ext uri="{BB962C8B-B14F-4D97-AF65-F5344CB8AC3E}">
        <p14:creationId xmlns:p14="http://schemas.microsoft.com/office/powerpoint/2010/main" val="326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979B64A-5162-4B0C-94DC-D26A041F9DBE}"/>
              </a:ext>
            </a:extLst>
          </p:cNvPr>
          <p:cNvSpPr>
            <a:spLocks noGrp="1"/>
          </p:cNvSpPr>
          <p:nvPr>
            <p:ph idx="1"/>
          </p:nvPr>
        </p:nvSpPr>
        <p:spPr>
          <a:xfrm>
            <a:off x="3261360" y="2168435"/>
            <a:ext cx="8527869" cy="4024125"/>
          </a:xfrm>
        </p:spPr>
        <p:txBody>
          <a:bodyPr>
            <a:normAutofit/>
          </a:bodyPr>
          <a:lstStyle/>
          <a:p>
            <a:pPr lvl="0" algn="just">
              <a:buFont typeface="Wingdings" panose="05000000000000000000" pitchFamily="2" charset="2"/>
              <a:buChar char="Ø"/>
            </a:pPr>
            <a:r>
              <a:rPr lang="pt-BR" sz="2500" dirty="0">
                <a:solidFill>
                  <a:prstClr val="black"/>
                </a:solidFill>
                <a:latin typeface="Arial" panose="020B0604020202020204" pitchFamily="34" charset="0"/>
                <a:cs typeface="Arial" panose="020B0604020202020204" pitchFamily="34" charset="0"/>
              </a:rPr>
              <a:t> Os meus valores representam os valores da minha família: honestidade, solidariedade e empatia. Outros foram adicionados durante minha vida acadêmica, como ética e justiça. Todos representam os meus valores.</a:t>
            </a:r>
            <a:endParaRPr lang="pt-BR" sz="2600" dirty="0"/>
          </a:p>
        </p:txBody>
      </p:sp>
      <p:pic>
        <p:nvPicPr>
          <p:cNvPr id="5" name="Imagem 4"/>
          <p:cNvPicPr>
            <a:picLocks noChangeAspect="1"/>
          </p:cNvPicPr>
          <p:nvPr/>
        </p:nvPicPr>
        <p:blipFill>
          <a:blip r:embed="rId2"/>
          <a:stretch>
            <a:fillRect/>
          </a:stretch>
        </p:blipFill>
        <p:spPr>
          <a:xfrm>
            <a:off x="265611" y="1782540"/>
            <a:ext cx="2782389" cy="3901979"/>
          </a:xfrm>
          <a:prstGeom prst="rect">
            <a:avLst/>
          </a:prstGeom>
        </p:spPr>
      </p:pic>
      <p:sp>
        <p:nvSpPr>
          <p:cNvPr id="2" name="CaixaDeTexto 1">
            <a:extLst>
              <a:ext uri="{FF2B5EF4-FFF2-40B4-BE49-F238E27FC236}">
                <a16:creationId xmlns:a16="http://schemas.microsoft.com/office/drawing/2014/main" id="{A8907790-FF72-43AF-824D-D70C443D271B}"/>
              </a:ext>
            </a:extLst>
          </p:cNvPr>
          <p:cNvSpPr txBox="1"/>
          <p:nvPr/>
        </p:nvSpPr>
        <p:spPr>
          <a:xfrm>
            <a:off x="4782094" y="883920"/>
            <a:ext cx="5486400" cy="369332"/>
          </a:xfrm>
          <a:prstGeom prst="rect">
            <a:avLst/>
          </a:prstGeom>
          <a:noFill/>
        </p:spPr>
        <p:txBody>
          <a:bodyPr wrap="square" rtlCol="0">
            <a:spAutoFit/>
          </a:bodyPr>
          <a:lstStyle/>
          <a:p>
            <a:pPr algn="ctr"/>
            <a:r>
              <a:rPr lang="pt-BR" b="1" dirty="0"/>
              <a:t>VALORES QUE ME REPRESENTAM</a:t>
            </a:r>
          </a:p>
        </p:txBody>
      </p:sp>
    </p:spTree>
    <p:extLst>
      <p:ext uri="{BB962C8B-B14F-4D97-AF65-F5344CB8AC3E}">
        <p14:creationId xmlns:p14="http://schemas.microsoft.com/office/powerpoint/2010/main" val="252729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2307941-1A9F-4523-89CD-2183938D47F6}"/>
              </a:ext>
            </a:extLst>
          </p:cNvPr>
          <p:cNvSpPr>
            <a:spLocks noGrp="1"/>
          </p:cNvSpPr>
          <p:nvPr>
            <p:ph idx="1"/>
          </p:nvPr>
        </p:nvSpPr>
        <p:spPr>
          <a:xfrm>
            <a:off x="502921" y="1841863"/>
            <a:ext cx="11316788" cy="4162697"/>
          </a:xfrm>
        </p:spPr>
        <p:txBody>
          <a:bodyPr>
            <a:normAutofit fontScale="92500" lnSpcReduction="10000"/>
          </a:bodyPr>
          <a:lstStyle/>
          <a:p>
            <a:pPr algn="just">
              <a:buFont typeface="Wingdings" panose="05000000000000000000" pitchFamily="2" charset="2"/>
              <a:buChar char="Ø"/>
            </a:pPr>
            <a:r>
              <a:rPr lang="pt-BR" sz="2500" dirty="0">
                <a:latin typeface="Arial" panose="020B0604020202020204" pitchFamily="34" charset="0"/>
                <a:cs typeface="Arial" panose="020B0604020202020204" pitchFamily="34" charset="0"/>
              </a:rPr>
              <a:t>Minha trajetória na vida profissional e regrada a bastante histórias  boas e algumas não tão assim, mas levo em consideração que tudo foi um grande aprendizado para chegar aonde cheguei. Iniciei em 2007 como técnico em segurança do trabalho em uma rede de transporte urbano, posteriormente fui migrando para outros seguimento até chegar em dezembro de 2009 no sistema Petrobras, aonde conheci a atividade de pesquisa sismográfica em uma bacia de exploração de petróleo e gás em meio a selva amazônica.</a:t>
            </a:r>
          </a:p>
          <a:p>
            <a:pPr algn="just">
              <a:buFont typeface="Wingdings" panose="05000000000000000000" pitchFamily="2" charset="2"/>
              <a:buChar char="Ø"/>
            </a:pPr>
            <a:r>
              <a:rPr lang="pt-BR" sz="2500" dirty="0">
                <a:latin typeface="Arial" panose="020B0604020202020204" pitchFamily="34" charset="0"/>
                <a:cs typeface="Arial" panose="020B0604020202020204" pitchFamily="34" charset="0"/>
              </a:rPr>
              <a:t> Por diante fui mudando para diversos seguimentos após términos de contratos profissionais a vida em si  foi bastante generosa para comigo, pois tive a oportunidades de conhecer processos de trabalho como os de abertura de locação remota, reflorestamento em áreas degradadas, construção e montagem em plantas de refinaria, transportes, , abastecimento e distribuição de derivados de petróleo até chegar na gestão de QSMS fazendo parte de um grupo seleto de fiscais de apoio a contratante Petrobras.</a:t>
            </a:r>
          </a:p>
        </p:txBody>
      </p:sp>
      <p:sp>
        <p:nvSpPr>
          <p:cNvPr id="2" name="CaixaDeTexto 1">
            <a:extLst>
              <a:ext uri="{FF2B5EF4-FFF2-40B4-BE49-F238E27FC236}">
                <a16:creationId xmlns:a16="http://schemas.microsoft.com/office/drawing/2014/main" id="{78CCF2FA-4CC7-847F-A330-539E3569040F}"/>
              </a:ext>
            </a:extLst>
          </p:cNvPr>
          <p:cNvSpPr txBox="1"/>
          <p:nvPr/>
        </p:nvSpPr>
        <p:spPr>
          <a:xfrm>
            <a:off x="4423826" y="868680"/>
            <a:ext cx="411480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TRAJETÓRIA PROFISSIONAL</a:t>
            </a:r>
          </a:p>
        </p:txBody>
      </p:sp>
    </p:spTree>
    <p:extLst>
      <p:ext uri="{BB962C8B-B14F-4D97-AF65-F5344CB8AC3E}">
        <p14:creationId xmlns:p14="http://schemas.microsoft.com/office/powerpoint/2010/main" val="391343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48DB-353B-C13A-BF42-14FE69DF1438}"/>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E517847-E4F3-5A84-955A-4B1E617108BB}"/>
              </a:ext>
            </a:extLst>
          </p:cNvPr>
          <p:cNvSpPr>
            <a:spLocks noGrp="1"/>
          </p:cNvSpPr>
          <p:nvPr>
            <p:ph idx="1"/>
          </p:nvPr>
        </p:nvSpPr>
        <p:spPr>
          <a:xfrm>
            <a:off x="502921" y="1841863"/>
            <a:ext cx="11316788" cy="4162697"/>
          </a:xfrm>
        </p:spPr>
        <p:txBody>
          <a:bodyPr>
            <a:normAutofit lnSpcReduction="10000"/>
          </a:bodyPr>
          <a:lstStyle/>
          <a:p>
            <a:pPr algn="just">
              <a:buFont typeface="Wingdings" panose="05000000000000000000" pitchFamily="2" charset="2"/>
              <a:buChar char="Ø"/>
            </a:pPr>
            <a:r>
              <a:rPr lang="pt-BR" sz="2500" dirty="0">
                <a:latin typeface="Arial" panose="020B0604020202020204" pitchFamily="34" charset="0"/>
                <a:cs typeface="Arial" panose="020B0604020202020204" pitchFamily="34" charset="0"/>
              </a:rPr>
              <a:t>Foram inúmeros processo com vastos aprendizados, mas tenho a certeza que a cada nova etapa da vida profissional temos sempre um poco mais a aprender. Tive uma parada entre os anos de 2015 à 2021 quando fui aprovado em uma universidade pública, então a partir daí me dedique a vida da pesquisa acadêmica e da extensão universitária no qual agregou bastante valor em minha vida profissional. Nesse meio tempo tive o apoio de uma amigo que trabalhava com consultoria em SST , que me convidou para realizar alguns trabalho de freelance para ajudar a complementar a minha renda já que a vida de bolsista universitário não é muito fácil.</a:t>
            </a:r>
          </a:p>
          <a:p>
            <a:pPr algn="just">
              <a:buFont typeface="Wingdings" panose="05000000000000000000" pitchFamily="2" charset="2"/>
              <a:buChar char="Ø"/>
            </a:pPr>
            <a:r>
              <a:rPr lang="pt-BR" sz="2500" dirty="0">
                <a:latin typeface="Arial" panose="020B0604020202020204" pitchFamily="34" charset="0"/>
                <a:cs typeface="Arial" panose="020B0604020202020204" pitchFamily="34" charset="0"/>
              </a:rPr>
              <a:t>Em 2021 voltei a trabalhar para o sistema Petrobras como técnico em segurança do trabalho e de lá pra cá venho buscando cada vez mais as minhas melhorias profissionais.</a:t>
            </a:r>
          </a:p>
        </p:txBody>
      </p:sp>
      <p:sp>
        <p:nvSpPr>
          <p:cNvPr id="2" name="CaixaDeTexto 1">
            <a:extLst>
              <a:ext uri="{FF2B5EF4-FFF2-40B4-BE49-F238E27FC236}">
                <a16:creationId xmlns:a16="http://schemas.microsoft.com/office/drawing/2014/main" id="{48F9F2DF-E6B8-8398-CC87-6859A9B467F7}"/>
              </a:ext>
            </a:extLst>
          </p:cNvPr>
          <p:cNvSpPr txBox="1"/>
          <p:nvPr/>
        </p:nvSpPr>
        <p:spPr>
          <a:xfrm>
            <a:off x="4423826" y="868680"/>
            <a:ext cx="411480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TRAJETÓRIA PROFISSIONAL</a:t>
            </a:r>
          </a:p>
        </p:txBody>
      </p:sp>
    </p:spTree>
    <p:extLst>
      <p:ext uri="{BB962C8B-B14F-4D97-AF65-F5344CB8AC3E}">
        <p14:creationId xmlns:p14="http://schemas.microsoft.com/office/powerpoint/2010/main" val="269842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7CF655A-107D-446A-8295-8238E609885E}"/>
              </a:ext>
            </a:extLst>
          </p:cNvPr>
          <p:cNvSpPr>
            <a:spLocks noGrp="1"/>
          </p:cNvSpPr>
          <p:nvPr>
            <p:ph idx="1"/>
          </p:nvPr>
        </p:nvSpPr>
        <p:spPr>
          <a:xfrm>
            <a:off x="1058092" y="1985554"/>
            <a:ext cx="10306593" cy="2693126"/>
          </a:xfrm>
        </p:spPr>
        <p:txBody>
          <a:bodyPr>
            <a:normAutofit fontScale="85000" lnSpcReduction="10000"/>
          </a:bodyPr>
          <a:lstStyle/>
          <a:p>
            <a:pPr algn="just"/>
            <a:endParaRPr lang="pt-BR" sz="3200" dirty="0"/>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a:t>
            </a:r>
            <a:r>
              <a:rPr lang="pt-BR" sz="3600" dirty="0">
                <a:latin typeface="Arial" panose="020B0604020202020204" pitchFamily="34" charset="0"/>
                <a:cs typeface="Arial" panose="020B0604020202020204" pitchFamily="34" charset="0"/>
              </a:rPr>
              <a:t>O problema não é a piscinas ser rasa. E sim nossa teimosia em querer mergulhar fundo aonde a água vai até a canela”.</a:t>
            </a:r>
          </a:p>
          <a:p>
            <a:pPr algn="just">
              <a:buFont typeface="Wingdings" panose="05000000000000000000" pitchFamily="2" charset="2"/>
              <a:buChar char="Ø"/>
            </a:pPr>
            <a:endParaRPr lang="pt-BR" sz="3600" dirty="0">
              <a:latin typeface="Arial" panose="020B0604020202020204" pitchFamily="34" charset="0"/>
              <a:cs typeface="Arial" panose="020B0604020202020204" pitchFamily="34" charset="0"/>
            </a:endParaRPr>
          </a:p>
          <a:p>
            <a:pPr marL="0" indent="0" algn="just">
              <a:buNone/>
            </a:pPr>
            <a:r>
              <a:rPr lang="pt-BR" sz="3600" dirty="0">
                <a:latin typeface="Arial" panose="020B0604020202020204" pitchFamily="34" charset="0"/>
                <a:cs typeface="Arial" panose="020B0604020202020204" pitchFamily="34" charset="0"/>
              </a:rPr>
              <a:t>                                                      (Autor desconhecido).</a:t>
            </a:r>
          </a:p>
        </p:txBody>
      </p:sp>
      <p:sp>
        <p:nvSpPr>
          <p:cNvPr id="2" name="CaixaDeTexto 1">
            <a:extLst>
              <a:ext uri="{FF2B5EF4-FFF2-40B4-BE49-F238E27FC236}">
                <a16:creationId xmlns:a16="http://schemas.microsoft.com/office/drawing/2014/main" id="{222BBB59-E769-9312-5877-6CC457EE1010}"/>
              </a:ext>
            </a:extLst>
          </p:cNvPr>
          <p:cNvSpPr txBox="1"/>
          <p:nvPr/>
        </p:nvSpPr>
        <p:spPr>
          <a:xfrm>
            <a:off x="4419600" y="944880"/>
            <a:ext cx="387096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UMA FRASE QUE ME INSPIRE</a:t>
            </a:r>
          </a:p>
        </p:txBody>
      </p:sp>
    </p:spTree>
    <p:extLst>
      <p:ext uri="{BB962C8B-B14F-4D97-AF65-F5344CB8AC3E}">
        <p14:creationId xmlns:p14="http://schemas.microsoft.com/office/powerpoint/2010/main" val="402897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7CF655A-107D-446A-8295-8238E609885E}"/>
              </a:ext>
            </a:extLst>
          </p:cNvPr>
          <p:cNvSpPr>
            <a:spLocks noGrp="1"/>
          </p:cNvSpPr>
          <p:nvPr>
            <p:ph idx="1"/>
          </p:nvPr>
        </p:nvSpPr>
        <p:spPr>
          <a:xfrm>
            <a:off x="4343400" y="929640"/>
            <a:ext cx="6416040" cy="990600"/>
          </a:xfrm>
        </p:spPr>
        <p:txBody>
          <a:bodyPr>
            <a:normAutofit/>
          </a:bodyPr>
          <a:lstStyle/>
          <a:p>
            <a:pPr marL="0" indent="0" algn="ctr">
              <a:buNone/>
            </a:pPr>
            <a:r>
              <a:rPr lang="pt-BR" sz="2400" b="1" dirty="0">
                <a:latin typeface="Arial" panose="020B0604020202020204" pitchFamily="34" charset="0"/>
                <a:cs typeface="Arial" panose="020B0604020202020204" pitchFamily="34" charset="0"/>
              </a:rPr>
              <a:t>O QUE ME DIFERENCIA DA MULTIDÃO </a:t>
            </a:r>
            <a:endParaRPr lang="pt-BR" sz="3200" b="1" dirty="0"/>
          </a:p>
        </p:txBody>
      </p:sp>
      <p:sp>
        <p:nvSpPr>
          <p:cNvPr id="4" name="CaixaDeTexto 3">
            <a:extLst>
              <a:ext uri="{FF2B5EF4-FFF2-40B4-BE49-F238E27FC236}">
                <a16:creationId xmlns:a16="http://schemas.microsoft.com/office/drawing/2014/main" id="{8A569058-43C5-69A0-AC3B-2BDBA5B3E6E9}"/>
              </a:ext>
            </a:extLst>
          </p:cNvPr>
          <p:cNvSpPr txBox="1"/>
          <p:nvPr/>
        </p:nvSpPr>
        <p:spPr>
          <a:xfrm>
            <a:off x="5958840" y="2331720"/>
            <a:ext cx="5486400" cy="2031325"/>
          </a:xfrm>
          <a:prstGeom prst="rect">
            <a:avLst/>
          </a:prstGeom>
          <a:noFill/>
        </p:spPr>
        <p:txBody>
          <a:bodyPr wrap="square" rtlCol="0">
            <a:spAutoFit/>
          </a:bodyPr>
          <a:lstStyle/>
          <a:p>
            <a:pPr algn="just"/>
            <a:r>
              <a:rPr lang="pt-BR" b="1" dirty="0"/>
              <a:t>O fato de ser uma pessoa comum, porem dotada de atitude, ousadia e competências que  me levam a criar habilidades que venham trazer soluções através dos estudos e pesquisa para o meu ambiente </a:t>
            </a:r>
            <a:r>
              <a:rPr lang="pt-BR" b="1" dirty="0">
                <a:latin typeface="Arial" panose="020B0604020202020204" pitchFamily="34" charset="0"/>
                <a:cs typeface="Arial" panose="020B0604020202020204" pitchFamily="34" charset="0"/>
              </a:rPr>
              <a:t>corporativo</a:t>
            </a:r>
            <a:r>
              <a:rPr lang="pt-BR" b="1" dirty="0"/>
              <a:t>, propondo novas ideias e tendências tecnológicas do mercado.</a:t>
            </a:r>
          </a:p>
        </p:txBody>
      </p:sp>
      <p:pic>
        <p:nvPicPr>
          <p:cNvPr id="8" name="Imagem 7">
            <a:extLst>
              <a:ext uri="{FF2B5EF4-FFF2-40B4-BE49-F238E27FC236}">
                <a16:creationId xmlns:a16="http://schemas.microsoft.com/office/drawing/2014/main" id="{455A1CEC-F20E-B264-08B8-01EC78DE6046}"/>
              </a:ext>
            </a:extLst>
          </p:cNvPr>
          <p:cNvPicPr>
            <a:picLocks noChangeAspect="1"/>
          </p:cNvPicPr>
          <p:nvPr/>
        </p:nvPicPr>
        <p:blipFill>
          <a:blip r:embed="rId2"/>
          <a:stretch>
            <a:fillRect/>
          </a:stretch>
        </p:blipFill>
        <p:spPr>
          <a:xfrm>
            <a:off x="640080" y="2759689"/>
            <a:ext cx="3931920" cy="2840951"/>
          </a:xfrm>
          <a:prstGeom prst="rect">
            <a:avLst/>
          </a:prstGeom>
        </p:spPr>
      </p:pic>
    </p:spTree>
    <p:extLst>
      <p:ext uri="{BB962C8B-B14F-4D97-AF65-F5344CB8AC3E}">
        <p14:creationId xmlns:p14="http://schemas.microsoft.com/office/powerpoint/2010/main" val="4267234420"/>
      </p:ext>
    </p:extLst>
  </p:cSld>
  <p:clrMapOvr>
    <a:masterClrMapping/>
  </p:clrMapOvr>
</p:sld>
</file>

<file path=ppt/theme/theme1.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Trilha de Vapor">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otalTime>754</TotalTime>
  <Words>644</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Arial</vt:lpstr>
      <vt:lpstr>Century Gothic</vt:lpstr>
      <vt:lpstr>Wingdings</vt:lpstr>
      <vt:lpstr>Trilha de Vapor</vt:lpstr>
      <vt:lpstr>Apresentação do PowerPoint</vt:lpstr>
      <vt:lpstr>HOBBY</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Bonine John</dc:creator>
  <cp:lastModifiedBy>thomaz-abdalla</cp:lastModifiedBy>
  <cp:revision>44</cp:revision>
  <dcterms:created xsi:type="dcterms:W3CDTF">2019-02-24T18:49:22Z</dcterms:created>
  <dcterms:modified xsi:type="dcterms:W3CDTF">2024-03-25T22:30:05Z</dcterms:modified>
</cp:coreProperties>
</file>